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2" r:id="rId3"/>
    <p:sldId id="258" r:id="rId4"/>
    <p:sldId id="261" r:id="rId5"/>
    <p:sldId id="259" r:id="rId6"/>
    <p:sldId id="260" r:id="rId7"/>
    <p:sldId id="266" r:id="rId8"/>
    <p:sldId id="267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681"/>
  </p:normalViewPr>
  <p:slideViewPr>
    <p:cSldViewPr snapToGrid="0" snapToObjects="1">
      <p:cViewPr varScale="1">
        <p:scale>
          <a:sx n="132" d="100"/>
          <a:sy n="132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D1078-0B10-9B47-A978-1867D83196EA}" type="datetimeFigureOut">
              <a:rPr lang="en-US" smtClean="0"/>
              <a:t>3/29/17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4E819-FF16-DE44-889F-52CE33839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46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4E819-FF16-DE44-889F-52CE338394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2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732E-FA76-894D-8900-C19877DA77B0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37664-FFAE-884B-A37D-5AA34B1E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25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732E-FA76-894D-8900-C19877DA77B0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37664-FFAE-884B-A37D-5AA34B1E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35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732E-FA76-894D-8900-C19877DA77B0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37664-FFAE-884B-A37D-5AA34B1E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2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732E-FA76-894D-8900-C19877DA77B0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37664-FFAE-884B-A37D-5AA34B1E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1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732E-FA76-894D-8900-C19877DA77B0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37664-FFAE-884B-A37D-5AA34B1E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6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732E-FA76-894D-8900-C19877DA77B0}" type="datetimeFigureOut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37664-FFAE-884B-A37D-5AA34B1E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85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732E-FA76-894D-8900-C19877DA77B0}" type="datetimeFigureOut">
              <a:rPr lang="en-US" smtClean="0"/>
              <a:t>3/29/17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37664-FFAE-884B-A37D-5AA34B1E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732E-FA76-894D-8900-C19877DA77B0}" type="datetimeFigureOut">
              <a:rPr lang="en-US" smtClean="0"/>
              <a:t>3/29/17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37664-FFAE-884B-A37D-5AA34B1E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732E-FA76-894D-8900-C19877DA77B0}" type="datetimeFigureOut">
              <a:rPr lang="en-US" smtClean="0"/>
              <a:t>3/29/17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37664-FFAE-884B-A37D-5AA34B1E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96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732E-FA76-894D-8900-C19877DA77B0}" type="datetimeFigureOut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37664-FFAE-884B-A37D-5AA34B1E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732E-FA76-894D-8900-C19877DA77B0}" type="datetimeFigureOut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37664-FFAE-884B-A37D-5AA34B1E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29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0732E-FA76-894D-8900-C19877DA77B0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37664-FFAE-884B-A37D-5AA34B1E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73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xd.adobe.com/view/849d189d-a8ed-4ff5-b97d-f7d6b028b34a/" TargetMode="External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jp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jp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11"/>
            <a:ext cx="12192000" cy="812799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7296"/>
            <a:ext cx="9144000" cy="2387600"/>
          </a:xfrm>
        </p:spPr>
        <p:txBody>
          <a:bodyPr/>
          <a:lstStyle/>
          <a:p>
            <a:pPr algn="l"/>
            <a:r>
              <a:rPr lang="en-US" dirty="0" err="1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Ontdek</a:t>
            </a:r>
            <a:r>
              <a:rPr lang="en-US" dirty="0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 EYE: </a:t>
            </a:r>
            <a:br>
              <a:rPr lang="en-US" dirty="0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</a:br>
            <a:r>
              <a:rPr lang="en-US" dirty="0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De </a:t>
            </a:r>
            <a:r>
              <a:rPr lang="en-US" dirty="0" err="1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V</a:t>
            </a:r>
            <a:r>
              <a:rPr lang="en-US" dirty="0" err="1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irtuele</a:t>
            </a:r>
            <a:r>
              <a:rPr lang="en-US" dirty="0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N</a:t>
            </a:r>
            <a:r>
              <a:rPr lang="en-US" dirty="0" err="1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avigatie</a:t>
            </a:r>
            <a:endParaRPr lang="en-US" dirty="0">
              <a:solidFill>
                <a:schemeClr val="bg1"/>
              </a:solidFill>
              <a:latin typeface="Eye Schulbuch" charset="0"/>
              <a:ea typeface="Eye Schulbuch" charset="0"/>
              <a:cs typeface="Eye Schulbuch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81908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en-US" dirty="0" err="1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Joris</a:t>
            </a:r>
            <a:r>
              <a:rPr lang="en-US" dirty="0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 van </a:t>
            </a:r>
            <a:r>
              <a:rPr lang="en-US" dirty="0" err="1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Andel</a:t>
            </a:r>
            <a:endParaRPr lang="en-US" dirty="0" smtClean="0">
              <a:solidFill>
                <a:schemeClr val="bg1"/>
              </a:solidFill>
              <a:latin typeface="Eye Schulbuch" charset="0"/>
              <a:ea typeface="Eye Schulbuch" charset="0"/>
              <a:cs typeface="Eye Schulbuch" charset="0"/>
            </a:endParaRPr>
          </a:p>
          <a:p>
            <a:pPr algn="l"/>
            <a:r>
              <a:rPr lang="en-US" dirty="0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Kevin van der </a:t>
            </a:r>
            <a:r>
              <a:rPr lang="en-US" dirty="0" err="1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Gugten</a:t>
            </a:r>
            <a:endParaRPr lang="en-US" dirty="0" smtClean="0">
              <a:solidFill>
                <a:schemeClr val="bg1"/>
              </a:solidFill>
              <a:latin typeface="Eye Schulbuch" charset="0"/>
              <a:ea typeface="Eye Schulbuch" charset="0"/>
              <a:cs typeface="Eye Schulbuch" charset="0"/>
            </a:endParaRPr>
          </a:p>
          <a:p>
            <a:pPr algn="l"/>
            <a:r>
              <a:rPr lang="en-US" dirty="0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Zahra Saied</a:t>
            </a:r>
          </a:p>
          <a:p>
            <a:pPr algn="l"/>
            <a:r>
              <a:rPr lang="en-US" dirty="0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Egbert van der </a:t>
            </a:r>
            <a:r>
              <a:rPr lang="en-US" dirty="0" err="1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Kleij</a:t>
            </a:r>
            <a:endParaRPr lang="en-US" dirty="0" smtClean="0">
              <a:solidFill>
                <a:schemeClr val="bg1"/>
              </a:solidFill>
              <a:latin typeface="Eye Schulbuch" charset="0"/>
              <a:ea typeface="Eye Schulbuch" charset="0"/>
              <a:cs typeface="Eye Schulbuch" charset="0"/>
            </a:endParaRPr>
          </a:p>
          <a:p>
            <a:pPr algn="l"/>
            <a:r>
              <a:rPr lang="en-US" dirty="0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Thijs Hoppenbrouwers</a:t>
            </a:r>
            <a:endParaRPr lang="en-US" dirty="0">
              <a:solidFill>
                <a:schemeClr val="bg1"/>
              </a:solidFill>
              <a:latin typeface="Eye Schulbuch" charset="0"/>
              <a:ea typeface="Eye Schulbuch" charset="0"/>
              <a:cs typeface="Eye Schulbuc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01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853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Interactie</a:t>
            </a:r>
            <a:r>
              <a:rPr lang="en-US" dirty="0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ontwerp</a:t>
            </a:r>
            <a:endParaRPr lang="en-US" dirty="0">
              <a:solidFill>
                <a:schemeClr val="bg1"/>
              </a:solidFill>
              <a:latin typeface="Eye Schulbuch" charset="0"/>
              <a:ea typeface="Eye Schulbuch" charset="0"/>
              <a:cs typeface="Eye Schulbuch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84853"/>
            <a:ext cx="10515600" cy="3792109"/>
          </a:xfrm>
        </p:spPr>
        <p:txBody>
          <a:bodyPr/>
          <a:lstStyle/>
          <a:p>
            <a:pPr fontAlgn="base"/>
            <a:r>
              <a:rPr lang="en-US" dirty="0">
                <a:latin typeface="Eye Schulbuch" charset="0"/>
                <a:ea typeface="Eye Schulbuch" charset="0"/>
                <a:cs typeface="Eye Schulbuch" charset="0"/>
              </a:rPr>
              <a:t>Zo </a:t>
            </a:r>
            <a:r>
              <a:rPr lang="en-US" dirty="0" err="1">
                <a:latin typeface="Eye Schulbuch" charset="0"/>
                <a:ea typeface="Eye Schulbuch" charset="0"/>
                <a:cs typeface="Eye Schulbuch" charset="0"/>
              </a:rPr>
              <a:t>simpel</a:t>
            </a:r>
            <a:r>
              <a:rPr lang="en-US" dirty="0">
                <a:latin typeface="Eye Schulbuch" charset="0"/>
                <a:ea typeface="Eye Schulbuch" charset="0"/>
                <a:cs typeface="Eye Schulbuch" charset="0"/>
              </a:rPr>
              <a:t> </a:t>
            </a:r>
            <a:r>
              <a:rPr lang="en-US" dirty="0" err="1">
                <a:latin typeface="Eye Schulbuch" charset="0"/>
                <a:ea typeface="Eye Schulbuch" charset="0"/>
                <a:cs typeface="Eye Schulbuch" charset="0"/>
              </a:rPr>
              <a:t>mogelijk</a:t>
            </a:r>
            <a:endParaRPr lang="en-US" dirty="0">
              <a:latin typeface="Eye Schulbuch" charset="0"/>
              <a:ea typeface="Eye Schulbuch" charset="0"/>
              <a:cs typeface="Eye Schulbuch" charset="0"/>
            </a:endParaRPr>
          </a:p>
          <a:p>
            <a:pPr fontAlgn="base"/>
            <a:r>
              <a:rPr lang="en-US" dirty="0" err="1">
                <a:latin typeface="Eye Schulbuch" charset="0"/>
                <a:ea typeface="Eye Schulbuch" charset="0"/>
                <a:cs typeface="Eye Schulbuch" charset="0"/>
              </a:rPr>
              <a:t>Bekende</a:t>
            </a:r>
            <a:r>
              <a:rPr lang="en-US" dirty="0">
                <a:latin typeface="Eye Schulbuch" charset="0"/>
                <a:ea typeface="Eye Schulbuch" charset="0"/>
                <a:cs typeface="Eye Schulbuch" charset="0"/>
              </a:rPr>
              <a:t> </a:t>
            </a:r>
            <a:r>
              <a:rPr lang="en-US" dirty="0" err="1">
                <a:latin typeface="Eye Schulbuch" charset="0"/>
                <a:ea typeface="Eye Schulbuch" charset="0"/>
                <a:cs typeface="Eye Schulbuch" charset="0"/>
              </a:rPr>
              <a:t>iconen</a:t>
            </a:r>
            <a:r>
              <a:rPr lang="en-US" dirty="0">
                <a:latin typeface="Eye Schulbuch" charset="0"/>
                <a:ea typeface="Eye Schulbuch" charset="0"/>
                <a:cs typeface="Eye Schulbuch" charset="0"/>
              </a:rPr>
              <a:t> </a:t>
            </a:r>
          </a:p>
          <a:p>
            <a:pPr fontAlgn="base"/>
            <a:r>
              <a:rPr lang="en-US" dirty="0" err="1">
                <a:latin typeface="Eye Schulbuch" charset="0"/>
                <a:ea typeface="Eye Schulbuch" charset="0"/>
                <a:cs typeface="Eye Schulbuch" charset="0"/>
              </a:rPr>
              <a:t>Duidelijke</a:t>
            </a:r>
            <a:r>
              <a:rPr lang="en-US" dirty="0">
                <a:latin typeface="Eye Schulbuch" charset="0"/>
                <a:ea typeface="Eye Schulbuch" charset="0"/>
                <a:cs typeface="Eye Schulbuch" charset="0"/>
              </a:rPr>
              <a:t> </a:t>
            </a:r>
            <a:r>
              <a:rPr lang="en-US" dirty="0" err="1">
                <a:latin typeface="Eye Schulbuch" charset="0"/>
                <a:ea typeface="Eye Schulbuch" charset="0"/>
                <a:cs typeface="Eye Schulbuch" charset="0"/>
              </a:rPr>
              <a:t>knoppen</a:t>
            </a:r>
            <a:endParaRPr lang="en-US" dirty="0">
              <a:latin typeface="Eye Schulbuch" charset="0"/>
              <a:ea typeface="Eye Schulbuch" charset="0"/>
              <a:cs typeface="Eye Schulbuch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81" y="1"/>
            <a:ext cx="2442519" cy="1855742"/>
          </a:xfrm>
          <a:prstGeom prst="rect">
            <a:avLst/>
          </a:prstGeom>
        </p:spPr>
      </p:pic>
      <p:pic>
        <p:nvPicPr>
          <p:cNvPr id="3074" name="Picture 2" descr="https://lh3.googleusercontent.com/bZYFD0lyfo9as19R7TeD3rzOrijeThBzuSnOrfkQ4OygMUWcHCf66_TRJaCvsfTQcpyLjU144NeaK7KTU47AbSfk8pPxMLA32GyKjBj6BfK7WEYpZydYb8_GObSnEg89CaTf9hmeWf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495" y="135925"/>
            <a:ext cx="3697640" cy="65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1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853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Prototype</a:t>
            </a:r>
            <a:endParaRPr lang="en-US" dirty="0">
              <a:solidFill>
                <a:schemeClr val="bg1"/>
              </a:solidFill>
              <a:latin typeface="Eye Schulbuch" charset="0"/>
              <a:ea typeface="Eye Schulbuch" charset="0"/>
              <a:cs typeface="Eye Schulbuch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81" y="1"/>
            <a:ext cx="2442519" cy="1855742"/>
          </a:xfrm>
          <a:prstGeom prst="rect">
            <a:avLst/>
          </a:prstGeom>
        </p:spPr>
      </p:pic>
      <p:pic>
        <p:nvPicPr>
          <p:cNvPr id="4098" name="Picture 2" descr="https://lh5.googleusercontent.com/loARqJKxXNcac5AOW_etpgQZvc-oxRfYW4WbE73PUkUf4i2tRK4y7jlcrqkMPw1_Xrs-zvbkKLHtxGZu2dhbzB6q_z8RfD07xGTHSDDO8q0NSGKJVRltqZPnE84DzC6MUil1tYyu4Mk">
            <a:hlinkClick r:id="rId4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73" y="365125"/>
            <a:ext cx="3595816" cy="634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8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9"/>
            <a:ext cx="12192000" cy="1853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3244" y="365125"/>
            <a:ext cx="6420556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Discussie</a:t>
            </a:r>
            <a:endParaRPr lang="en-US" dirty="0">
              <a:solidFill>
                <a:schemeClr val="bg1"/>
              </a:solidFill>
              <a:latin typeface="Eye Schulbuch" charset="0"/>
              <a:ea typeface="Eye Schulbuch" charset="0"/>
              <a:cs typeface="Eye Schulbuch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81" y="1"/>
            <a:ext cx="2442519" cy="185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3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889"/>
            <a:ext cx="12192000" cy="1853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Inleiding</a:t>
            </a:r>
            <a:endParaRPr lang="en-US" dirty="0">
              <a:solidFill>
                <a:schemeClr val="bg1"/>
              </a:solidFill>
              <a:latin typeface="Eye Schulbuch" charset="0"/>
              <a:ea typeface="Eye Schulbuch" charset="0"/>
              <a:cs typeface="Eye Schulbuch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7654"/>
            <a:ext cx="10515600" cy="4249309"/>
          </a:xfrm>
        </p:spPr>
        <p:txBody>
          <a:bodyPr/>
          <a:lstStyle/>
          <a:p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Probleemstelling</a:t>
            </a:r>
            <a:endParaRPr lang="en-US" dirty="0" smtClean="0">
              <a:latin typeface="Eye Schulbuch" charset="0"/>
              <a:ea typeface="Eye Schulbuch" charset="0"/>
              <a:cs typeface="Eye Schulbuch" charset="0"/>
            </a:endParaRPr>
          </a:p>
          <a:p>
            <a:pPr lvl="1"/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Verhuizing</a:t>
            </a:r>
            <a:endParaRPr lang="en-US" dirty="0" smtClean="0">
              <a:latin typeface="Eye Schulbuch" charset="0"/>
              <a:ea typeface="Eye Schulbuch" charset="0"/>
              <a:cs typeface="Eye Schulbuch" charset="0"/>
            </a:endParaRPr>
          </a:p>
          <a:p>
            <a:pPr lvl="1"/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Geen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traditioneel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museum</a:t>
            </a:r>
          </a:p>
          <a:p>
            <a:pPr lvl="1"/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Incompleet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beeld</a:t>
            </a:r>
            <a:endParaRPr lang="en-US" dirty="0" smtClean="0">
              <a:latin typeface="Eye Schulbuch" charset="0"/>
              <a:ea typeface="Eye Schulbuch" charset="0"/>
              <a:cs typeface="Eye Schulbuch" charset="0"/>
            </a:endParaRPr>
          </a:p>
          <a:p>
            <a:pPr lvl="0"/>
            <a:r>
              <a:rPr lang="en-US" dirty="0" err="1" smtClean="0">
                <a:solidFill>
                  <a:prstClr val="black"/>
                </a:solidFill>
                <a:latin typeface="Eye Schulbuch" charset="0"/>
                <a:ea typeface="Eye Schulbuch" charset="0"/>
                <a:cs typeface="Eye Schulbuch" charset="0"/>
              </a:rPr>
              <a:t>Nadelen</a:t>
            </a:r>
            <a:r>
              <a:rPr lang="en-US" dirty="0" smtClean="0">
                <a:solidFill>
                  <a:prstClr val="black"/>
                </a:solidFill>
                <a:latin typeface="Eye Schulbuch" charset="0"/>
                <a:ea typeface="Eye Schulbuch" charset="0"/>
                <a:cs typeface="Eye Schulbuch" charset="0"/>
              </a:rPr>
              <a:t> brochure</a:t>
            </a:r>
          </a:p>
          <a:p>
            <a:pPr lvl="1"/>
            <a:r>
              <a:rPr lang="en-US" dirty="0" err="1" smtClean="0">
                <a:solidFill>
                  <a:prstClr val="black"/>
                </a:solidFill>
                <a:latin typeface="Eye Schulbuch" charset="0"/>
                <a:ea typeface="Eye Schulbuch" charset="0"/>
                <a:cs typeface="Eye Schulbuch" charset="0"/>
              </a:rPr>
              <a:t>Niet</a:t>
            </a:r>
            <a:r>
              <a:rPr lang="en-US" dirty="0" smtClean="0">
                <a:solidFill>
                  <a:prstClr val="black"/>
                </a:solidFill>
                <a:latin typeface="Eye Schulbuch" charset="0"/>
                <a:ea typeface="Eye Schulbuch" charset="0"/>
                <a:cs typeface="Eye Schulbuch" charset="0"/>
              </a:rPr>
              <a:t> up-to-date</a:t>
            </a:r>
          </a:p>
          <a:p>
            <a:pPr lvl="1"/>
            <a:r>
              <a:rPr lang="en-US" dirty="0" err="1" smtClean="0">
                <a:solidFill>
                  <a:prstClr val="black"/>
                </a:solidFill>
                <a:latin typeface="Eye Schulbuch" charset="0"/>
                <a:ea typeface="Eye Schulbuch" charset="0"/>
                <a:cs typeface="Eye Schulbuch" charset="0"/>
              </a:rPr>
              <a:t>Niet</a:t>
            </a:r>
            <a:r>
              <a:rPr lang="en-US" dirty="0" smtClean="0">
                <a:solidFill>
                  <a:prstClr val="black"/>
                </a:solidFill>
                <a:latin typeface="Eye Schulbuch" charset="0"/>
                <a:ea typeface="Eye Schulbuch" charset="0"/>
                <a:cs typeface="Eye Schulbuch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Eye Schulbuch" charset="0"/>
                <a:ea typeface="Eye Schulbuch" charset="0"/>
                <a:cs typeface="Eye Schulbuch" charset="0"/>
              </a:rPr>
              <a:t>gebruiksvriendelijk</a:t>
            </a:r>
            <a:endParaRPr lang="en-US" dirty="0" smtClean="0">
              <a:solidFill>
                <a:prstClr val="black"/>
              </a:solidFill>
              <a:latin typeface="Eye Schulbuch" charset="0"/>
              <a:ea typeface="Eye Schulbuch" charset="0"/>
              <a:cs typeface="Eye Schulbuch" charset="0"/>
            </a:endParaRPr>
          </a:p>
          <a:p>
            <a:pPr lvl="1"/>
            <a:endParaRPr lang="en-US" dirty="0" smtClean="0">
              <a:solidFill>
                <a:prstClr val="black"/>
              </a:solidFill>
              <a:latin typeface="Eye Schulbuch" charset="0"/>
              <a:ea typeface="Eye Schulbuch" charset="0"/>
              <a:cs typeface="Eye Schulbuch" charset="0"/>
            </a:endParaRPr>
          </a:p>
          <a:p>
            <a:pPr lvl="1"/>
            <a:endParaRPr lang="en-US" dirty="0" smtClean="0">
              <a:solidFill>
                <a:prstClr val="black"/>
              </a:solidFill>
              <a:latin typeface="Eye Schulbuch" charset="0"/>
              <a:ea typeface="Eye Schulbuch" charset="0"/>
              <a:cs typeface="Eye Schulbuch" charset="0"/>
            </a:endParaRPr>
          </a:p>
          <a:p>
            <a:pPr lvl="0"/>
            <a:endParaRPr lang="en-US" dirty="0">
              <a:solidFill>
                <a:prstClr val="black"/>
              </a:solidFill>
              <a:latin typeface="Eye Schulbuch" charset="0"/>
              <a:ea typeface="Eye Schulbuch" charset="0"/>
              <a:cs typeface="Eye Schulbuch" charset="0"/>
            </a:endParaRPr>
          </a:p>
          <a:p>
            <a:pPr lvl="1"/>
            <a:endParaRPr lang="en-US" dirty="0">
              <a:latin typeface="Eye Schulbuch" charset="0"/>
              <a:ea typeface="Eye Schulbuch" charset="0"/>
              <a:cs typeface="Eye Schulbuch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81" y="-27889"/>
            <a:ext cx="2442519" cy="185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1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889"/>
            <a:ext cx="12192000" cy="1853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Concept</a:t>
            </a:r>
            <a:endParaRPr lang="en-US" dirty="0">
              <a:solidFill>
                <a:schemeClr val="bg1"/>
              </a:solidFill>
              <a:latin typeface="Eye Schulbuch" charset="0"/>
              <a:ea typeface="Eye Schulbuch" charset="0"/>
              <a:cs typeface="Eye Schulbuch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73867"/>
            <a:ext cx="10515600" cy="3603096"/>
          </a:xfrm>
        </p:spPr>
        <p:txBody>
          <a:bodyPr/>
          <a:lstStyle/>
          <a:p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Medium</a:t>
            </a:r>
          </a:p>
          <a:p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Substituut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van de brochure </a:t>
            </a:r>
          </a:p>
          <a:p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1e concept</a:t>
            </a:r>
          </a:p>
          <a:p>
            <a:pPr lvl="1"/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Hoofddoel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: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informeren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</a:t>
            </a:r>
          </a:p>
          <a:p>
            <a:pPr lvl="1"/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Subdoel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: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navigeren</a:t>
            </a:r>
            <a:endParaRPr lang="en-US" dirty="0">
              <a:latin typeface="Eye Schulbuch" charset="0"/>
              <a:ea typeface="Eye Schulbuch" charset="0"/>
              <a:cs typeface="Eye Schulbuch" charset="0"/>
            </a:endParaRPr>
          </a:p>
          <a:p>
            <a:pPr lvl="1"/>
            <a:endParaRPr lang="en-US" dirty="0" smtClean="0">
              <a:latin typeface="Eye Schulbuch" charset="0"/>
              <a:ea typeface="Eye Schulbuch" charset="0"/>
              <a:cs typeface="Eye Schulbuch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81" y="-27889"/>
            <a:ext cx="2442519" cy="1855742"/>
          </a:xfrm>
          <a:prstGeom prst="rect">
            <a:avLst/>
          </a:prstGeom>
        </p:spPr>
      </p:pic>
      <p:pic>
        <p:nvPicPr>
          <p:cNvPr id="1026" name="Picture 2" descr="chermafbeelding 2017-03-29 om 14.24.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22" y="1939239"/>
            <a:ext cx="6477440" cy="437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09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889"/>
            <a:ext cx="12192000" cy="1853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Concept</a:t>
            </a:r>
            <a:endParaRPr lang="en-US" dirty="0">
              <a:solidFill>
                <a:schemeClr val="bg1"/>
              </a:solidFill>
              <a:latin typeface="Eye Schulbuch" charset="0"/>
              <a:ea typeface="Eye Schulbuch" charset="0"/>
              <a:cs typeface="Eye Schulbuch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64178"/>
            <a:ext cx="10515600" cy="3512785"/>
          </a:xfrm>
        </p:spPr>
        <p:txBody>
          <a:bodyPr/>
          <a:lstStyle/>
          <a:p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2e concept</a:t>
            </a:r>
          </a:p>
          <a:p>
            <a:pPr lvl="1"/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Hoofddoel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: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navigeren</a:t>
            </a:r>
            <a:endParaRPr lang="en-US" dirty="0" smtClean="0">
              <a:latin typeface="Eye Schulbuch" charset="0"/>
              <a:ea typeface="Eye Schulbuch" charset="0"/>
              <a:cs typeface="Eye Schulbuch" charset="0"/>
            </a:endParaRPr>
          </a:p>
          <a:p>
            <a:pPr lvl="1"/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Subdoel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: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informeren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</a:t>
            </a:r>
          </a:p>
          <a:p>
            <a:pPr lvl="1"/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Map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centraal</a:t>
            </a:r>
            <a:endParaRPr lang="en-US" dirty="0" smtClean="0">
              <a:latin typeface="Eye Schulbuch" charset="0"/>
              <a:ea typeface="Eye Schulbuch" charset="0"/>
              <a:cs typeface="Eye Schulbuch" charset="0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81" y="-27889"/>
            <a:ext cx="2442519" cy="185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6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890"/>
            <a:ext cx="12192000" cy="1853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Onderzoek</a:t>
            </a:r>
            <a:endParaRPr lang="en-US" dirty="0">
              <a:solidFill>
                <a:schemeClr val="bg1"/>
              </a:solidFill>
              <a:latin typeface="Eye Schulbuch" charset="0"/>
              <a:ea typeface="Eye Schulbuch" charset="0"/>
              <a:cs typeface="Eye Schulbuch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6959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Eerste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prototype </a:t>
            </a:r>
          </a:p>
          <a:p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Usertest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: Prototype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en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Brochure</a:t>
            </a:r>
          </a:p>
          <a:p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10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Proefpersonen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</a:t>
            </a:r>
          </a:p>
          <a:p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Ieder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2 taken </a:t>
            </a:r>
          </a:p>
          <a:p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Taak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1: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Kunt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u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aan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de hand van het prototype/brochure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aanwijzen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waar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de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vaste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tentoonstelling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in het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gebouw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zijn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en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er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informatie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over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vinden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.</a:t>
            </a:r>
          </a:p>
          <a:p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Taak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2: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Kunt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u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aan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de hand van het prototype/brochure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aanwijzen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waar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de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tijdelijke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tentoonstelling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zich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 in het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gebouw</a:t>
            </a:r>
            <a:r>
              <a:rPr lang="en-US" dirty="0">
                <a:latin typeface="Eye Schulbuch" charset="0"/>
                <a:ea typeface="Eye Schulbuch" charset="0"/>
                <a:cs typeface="Eye Schulbuch" charset="0"/>
              </a:rPr>
              <a:t> </a:t>
            </a:r>
            <a:r>
              <a:rPr lang="en-US" dirty="0" err="1" smtClean="0">
                <a:latin typeface="Eye Schulbuch" charset="0"/>
                <a:ea typeface="Eye Schulbuch" charset="0"/>
                <a:cs typeface="Eye Schulbuch" charset="0"/>
              </a:rPr>
              <a:t>bevindt</a:t>
            </a:r>
            <a:r>
              <a:rPr lang="en-US" dirty="0" smtClean="0">
                <a:latin typeface="Eye Schulbuch" charset="0"/>
                <a:ea typeface="Eye Schulbuch" charset="0"/>
                <a:cs typeface="Eye Schulbuch" charset="0"/>
              </a:rPr>
              <a:t>.</a:t>
            </a:r>
            <a:endParaRPr lang="en-US" dirty="0" smtClean="0">
              <a:latin typeface="Eye Schulbuch" charset="0"/>
              <a:ea typeface="Eye Schulbuch" charset="0"/>
              <a:cs typeface="Eye Schulbuch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81" y="-27890"/>
            <a:ext cx="2442519" cy="185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5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853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Resultaten</a:t>
            </a:r>
            <a:endParaRPr lang="en-US" dirty="0">
              <a:solidFill>
                <a:schemeClr val="bg1"/>
              </a:solidFill>
              <a:latin typeface="Eye Schulbuch" charset="0"/>
              <a:ea typeface="Eye Schulbuch" charset="0"/>
              <a:cs typeface="Eye Schulbuch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6" y="2055812"/>
            <a:ext cx="6108700" cy="4254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81" y="1"/>
            <a:ext cx="2442519" cy="18557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2055812"/>
            <a:ext cx="5969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0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853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SPSS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5812"/>
            <a:ext cx="6635578" cy="41021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81" y="1"/>
            <a:ext cx="2442519" cy="18557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30" y="2308910"/>
            <a:ext cx="6169454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4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853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Bevindingen</a:t>
            </a:r>
            <a:endParaRPr lang="en-US" dirty="0">
              <a:solidFill>
                <a:schemeClr val="bg1"/>
              </a:solidFill>
              <a:latin typeface="Eye Schulbuch" charset="0"/>
              <a:ea typeface="Eye Schulbuch" charset="0"/>
              <a:cs typeface="Eye Schulbuch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590391" cy="48835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81" y="1"/>
            <a:ext cx="2442519" cy="18557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25"/>
            <a:ext cx="3499167" cy="62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3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853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Grafisch</a:t>
            </a:r>
            <a:r>
              <a:rPr lang="en-US" dirty="0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Eye Schulbuch" charset="0"/>
                <a:ea typeface="Eye Schulbuch" charset="0"/>
                <a:cs typeface="Eye Schulbuch" charset="0"/>
              </a:rPr>
              <a:t>ontwerp</a:t>
            </a:r>
            <a:endParaRPr lang="en-US" dirty="0">
              <a:solidFill>
                <a:schemeClr val="bg1"/>
              </a:solidFill>
              <a:latin typeface="Eye Schulbuch" charset="0"/>
              <a:ea typeface="Eye Schulbuch" charset="0"/>
              <a:cs typeface="Eye Schulbuch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57849"/>
            <a:ext cx="10515600" cy="3619114"/>
          </a:xfrm>
        </p:spPr>
        <p:txBody>
          <a:bodyPr/>
          <a:lstStyle/>
          <a:p>
            <a:pPr fontAlgn="base"/>
            <a:r>
              <a:rPr lang="en-US" dirty="0" err="1">
                <a:latin typeface="Eye Schulbuch" charset="0"/>
                <a:ea typeface="Eye Schulbuch" charset="0"/>
                <a:cs typeface="Eye Schulbuch" charset="0"/>
              </a:rPr>
              <a:t>Stijl</a:t>
            </a:r>
            <a:r>
              <a:rPr lang="en-US" dirty="0">
                <a:latin typeface="Eye Schulbuch" charset="0"/>
                <a:ea typeface="Eye Schulbuch" charset="0"/>
                <a:cs typeface="Eye Schulbuch" charset="0"/>
              </a:rPr>
              <a:t> van EYE</a:t>
            </a:r>
          </a:p>
          <a:p>
            <a:pPr lvl="1" fontAlgn="base"/>
            <a:r>
              <a:rPr lang="en-US" dirty="0" err="1">
                <a:latin typeface="Eye Schulbuch" charset="0"/>
                <a:ea typeface="Eye Schulbuch" charset="0"/>
                <a:cs typeface="Eye Schulbuch" charset="0"/>
              </a:rPr>
              <a:t>Zwart</a:t>
            </a:r>
            <a:r>
              <a:rPr lang="en-US" dirty="0">
                <a:latin typeface="Eye Schulbuch" charset="0"/>
                <a:ea typeface="Eye Schulbuch" charset="0"/>
                <a:cs typeface="Eye Schulbuch" charset="0"/>
              </a:rPr>
              <a:t> wit</a:t>
            </a:r>
          </a:p>
          <a:p>
            <a:pPr lvl="1" fontAlgn="base"/>
            <a:r>
              <a:rPr lang="en-US" dirty="0" err="1">
                <a:latin typeface="Eye Schulbuch" charset="0"/>
                <a:ea typeface="Eye Schulbuch" charset="0"/>
                <a:cs typeface="Eye Schulbuch" charset="0"/>
              </a:rPr>
              <a:t>Minimalistisch</a:t>
            </a:r>
            <a:endParaRPr lang="en-US" dirty="0">
              <a:latin typeface="Eye Schulbuch" charset="0"/>
              <a:ea typeface="Eye Schulbuch" charset="0"/>
              <a:cs typeface="Eye Schulbuch" charset="0"/>
            </a:endParaRPr>
          </a:p>
          <a:p>
            <a:pPr lvl="1" fontAlgn="base"/>
            <a:r>
              <a:rPr lang="en-US" dirty="0" err="1">
                <a:latin typeface="Eye Schulbuch" charset="0"/>
                <a:ea typeface="Eye Schulbuch" charset="0"/>
                <a:cs typeface="Eye Schulbuch" charset="0"/>
              </a:rPr>
              <a:t>Schuine</a:t>
            </a:r>
            <a:r>
              <a:rPr lang="en-US" dirty="0">
                <a:latin typeface="Eye Schulbuch" charset="0"/>
                <a:ea typeface="Eye Schulbuch" charset="0"/>
                <a:cs typeface="Eye Schulbuch" charset="0"/>
              </a:rPr>
              <a:t> </a:t>
            </a:r>
            <a:r>
              <a:rPr lang="en-US" dirty="0" err="1">
                <a:latin typeface="Eye Schulbuch" charset="0"/>
                <a:ea typeface="Eye Schulbuch" charset="0"/>
                <a:cs typeface="Eye Schulbuch" charset="0"/>
              </a:rPr>
              <a:t>lijnen</a:t>
            </a:r>
            <a:endParaRPr lang="en-US" dirty="0">
              <a:latin typeface="Eye Schulbuch" charset="0"/>
              <a:ea typeface="Eye Schulbuch" charset="0"/>
              <a:cs typeface="Eye Schulbuch" charset="0"/>
            </a:endParaRPr>
          </a:p>
          <a:p>
            <a:pPr lvl="1" fontAlgn="base"/>
            <a:r>
              <a:rPr lang="en-US" dirty="0">
                <a:latin typeface="Eye Schulbuch" charset="0"/>
                <a:ea typeface="Eye Schulbuch" charset="0"/>
                <a:cs typeface="Eye Schulbuch" charset="0"/>
              </a:rPr>
              <a:t>EYE </a:t>
            </a:r>
            <a:r>
              <a:rPr lang="en-US" dirty="0" err="1">
                <a:latin typeface="Eye Schulbuch" charset="0"/>
                <a:ea typeface="Eye Schulbuch" charset="0"/>
                <a:cs typeface="Eye Schulbuch" charset="0"/>
              </a:rPr>
              <a:t>schulbuch</a:t>
            </a:r>
            <a:endParaRPr lang="en-US" dirty="0">
              <a:latin typeface="Eye Schulbuch" charset="0"/>
              <a:ea typeface="Eye Schulbuch" charset="0"/>
              <a:cs typeface="Eye Schulbuch" charset="0"/>
            </a:endParaRPr>
          </a:p>
          <a:p>
            <a:endParaRPr lang="en-US" dirty="0">
              <a:latin typeface="Eye Schulbuch" charset="0"/>
              <a:ea typeface="Eye Schulbuch" charset="0"/>
              <a:cs typeface="Eye Schulbuch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81" y="1"/>
            <a:ext cx="2442519" cy="1855742"/>
          </a:xfrm>
          <a:prstGeom prst="rect">
            <a:avLst/>
          </a:prstGeom>
        </p:spPr>
      </p:pic>
      <p:pic>
        <p:nvPicPr>
          <p:cNvPr id="2050" name="Picture 2" descr="https://lh5.googleusercontent.com/BdeiuDNbyLkRTvcc-S2iPhaQNUpNYtEarE_U0DXpS9s8XA5B9yb4cE6vWHig3-Gn1yf5Sh0wJdPlG72066fRmoSl49lbUufc3THAj6WTlhyU_4gPDfStAcfDuELRU6Jd_dyk855C29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232" y="365125"/>
            <a:ext cx="3472249" cy="617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31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145</Words>
  <Application>Microsoft Macintosh PowerPoint</Application>
  <PresentationFormat>Widescreen</PresentationFormat>
  <Paragraphs>50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Eye Schulbuch</vt:lpstr>
      <vt:lpstr>Arial</vt:lpstr>
      <vt:lpstr>Office Theme</vt:lpstr>
      <vt:lpstr>Ontdek EYE:  De Virtuele Navigatie</vt:lpstr>
      <vt:lpstr>Inleiding</vt:lpstr>
      <vt:lpstr>Concept</vt:lpstr>
      <vt:lpstr>Concept</vt:lpstr>
      <vt:lpstr>Onderzoek</vt:lpstr>
      <vt:lpstr>Resultaten</vt:lpstr>
      <vt:lpstr>SPSS </vt:lpstr>
      <vt:lpstr>Bevindingen</vt:lpstr>
      <vt:lpstr>Grafisch ontwerp</vt:lpstr>
      <vt:lpstr>Interactie ontwerp</vt:lpstr>
      <vt:lpstr>Prototype</vt:lpstr>
      <vt:lpstr>Discussie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Ontdek EYE:  de Virtuele Navigatie</dc:title>
  <dc:creator>Thijs Hoppenbrouwers</dc:creator>
  <cp:lastModifiedBy>Thijs Hoppenbrouwers</cp:lastModifiedBy>
  <cp:revision>14</cp:revision>
  <dcterms:created xsi:type="dcterms:W3CDTF">2017-03-29T12:08:28Z</dcterms:created>
  <dcterms:modified xsi:type="dcterms:W3CDTF">2017-03-29T13:30:48Z</dcterms:modified>
</cp:coreProperties>
</file>